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Indie Flower" panose="02000000000000000000" pitchFamily="2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ceeb740da_6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ceeb740da_6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cdb2876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cdb2876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step for running the notebook after copying the commands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ceeb740da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ceeb740da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cdb28780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cdb28780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cdb2878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cdb2878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cdb28780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cdb28780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cdb28780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cdb28780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cdb28780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cdb28780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cdb28780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cdb28780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cdb28780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cdb28780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cd55cddb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cd55cddb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cd55cddb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cd55cddb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cd55cddb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cd55cddb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cd55cddb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cd55cddb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cd55cddb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cd55cddb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db2875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cdb2875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ceeb740da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ceeb740da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db2875e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cdb2875e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5372100" y="4632900"/>
            <a:ext cx="39051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Summer Computing Academy 201</a:t>
            </a:r>
            <a:r>
              <a:rPr lang="en" sz="1800" b="1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8</a:t>
            </a:r>
            <a:endParaRPr sz="1800" b="1" i="0" u="none" strike="noStrike" cap="none">
              <a:solidFill>
                <a:srgbClr val="FFFFFF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13" name="Google Shape;13;p2" descr="logo_scaled-2.png"/>
          <p:cNvPicPr preferRelativeResize="0"/>
          <p:nvPr/>
        </p:nvPicPr>
        <p:blipFill rotWithShape="1">
          <a:blip r:embed="rId3">
            <a:alphaModFix/>
          </a:blip>
          <a:srcRect r="2275"/>
          <a:stretch/>
        </p:blipFill>
        <p:spPr>
          <a:xfrm>
            <a:off x="95250" y="4490025"/>
            <a:ext cx="2705100" cy="4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/>
        </p:nvSpPr>
        <p:spPr>
          <a:xfrm>
            <a:off x="0" y="4815000"/>
            <a:ext cx="34098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 Performance Research Computing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" name="Google Shape;89;p11"/>
          <p:cNvGrpSpPr/>
          <p:nvPr/>
        </p:nvGrpSpPr>
        <p:grpSpPr>
          <a:xfrm>
            <a:off x="0" y="4496400"/>
            <a:ext cx="9144000" cy="647100"/>
            <a:chOff x="0" y="4496400"/>
            <a:chExt cx="9144000" cy="647100"/>
          </a:xfrm>
        </p:grpSpPr>
        <p:sp>
          <p:nvSpPr>
            <p:cNvPr id="90" name="Google Shape;90;p11"/>
            <p:cNvSpPr/>
            <p:nvPr/>
          </p:nvSpPr>
          <p:spPr>
            <a:xfrm>
              <a:off x="0" y="4800900"/>
              <a:ext cx="9144000" cy="342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rgbClr val="5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2017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91" name="Google Shape;91;p11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08" y="44971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1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4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" name="Google Shape;95;p12"/>
          <p:cNvGrpSpPr/>
          <p:nvPr/>
        </p:nvGrpSpPr>
        <p:grpSpPr>
          <a:xfrm>
            <a:off x="0" y="4496400"/>
            <a:ext cx="9144000" cy="647100"/>
            <a:chOff x="0" y="4496400"/>
            <a:chExt cx="9144000" cy="647100"/>
          </a:xfrm>
        </p:grpSpPr>
        <p:sp>
          <p:nvSpPr>
            <p:cNvPr id="96" name="Google Shape;96;p12"/>
            <p:cNvSpPr/>
            <p:nvPr/>
          </p:nvSpPr>
          <p:spPr>
            <a:xfrm>
              <a:off x="0" y="4800900"/>
              <a:ext cx="9144000" cy="342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rgbClr val="5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2017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97" name="Google Shape;97;p12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08" y="44971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2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4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0" y="4496400"/>
            <a:ext cx="9144000" cy="647100"/>
            <a:chOff x="0" y="4496400"/>
            <a:chExt cx="9144000" cy="647100"/>
          </a:xfrm>
        </p:grpSpPr>
        <p:sp>
          <p:nvSpPr>
            <p:cNvPr id="20" name="Google Shape;20;p3"/>
            <p:cNvSpPr/>
            <p:nvPr/>
          </p:nvSpPr>
          <p:spPr>
            <a:xfrm>
              <a:off x="0" y="4800900"/>
              <a:ext cx="9144000" cy="342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rgbClr val="5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</a:t>
              </a:r>
              <a:r>
                <a:rPr lang="en" b="1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8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21" name="Google Shape;21;p3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08" y="44971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4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0" y="4496100"/>
            <a:ext cx="9144000" cy="647075"/>
            <a:chOff x="0" y="4496100"/>
            <a:chExt cx="9144000" cy="647075"/>
          </a:xfrm>
        </p:grpSpPr>
        <p:sp>
          <p:nvSpPr>
            <p:cNvPr id="26" name="Google Shape;26;p4"/>
            <p:cNvSpPr/>
            <p:nvPr/>
          </p:nvSpPr>
          <p:spPr>
            <a:xfrm>
              <a:off x="0" y="4869575"/>
              <a:ext cx="9144000" cy="273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2017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27" name="Google Shape;27;p4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2200" y="44968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1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oogle Shape;29;p4"/>
          <p:cNvGrpSpPr/>
          <p:nvPr/>
        </p:nvGrpSpPr>
        <p:grpSpPr>
          <a:xfrm>
            <a:off x="0" y="4496400"/>
            <a:ext cx="9144000" cy="647100"/>
            <a:chOff x="0" y="4496400"/>
            <a:chExt cx="9144000" cy="647100"/>
          </a:xfrm>
        </p:grpSpPr>
        <p:sp>
          <p:nvSpPr>
            <p:cNvPr id="30" name="Google Shape;30;p4"/>
            <p:cNvSpPr/>
            <p:nvPr/>
          </p:nvSpPr>
          <p:spPr>
            <a:xfrm>
              <a:off x="0" y="4800900"/>
              <a:ext cx="9144000" cy="342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rgbClr val="5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2017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31" name="Google Shape;31;p4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08" y="44971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4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4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" name="Google Shape;38;p5"/>
          <p:cNvGrpSpPr/>
          <p:nvPr/>
        </p:nvGrpSpPr>
        <p:grpSpPr>
          <a:xfrm>
            <a:off x="0" y="4496100"/>
            <a:ext cx="9144000" cy="647100"/>
            <a:chOff x="0" y="4496100"/>
            <a:chExt cx="9144000" cy="647100"/>
          </a:xfrm>
        </p:grpSpPr>
        <p:sp>
          <p:nvSpPr>
            <p:cNvPr id="39" name="Google Shape;39;p5"/>
            <p:cNvSpPr/>
            <p:nvPr/>
          </p:nvSpPr>
          <p:spPr>
            <a:xfrm>
              <a:off x="0" y="4800600"/>
              <a:ext cx="9144000" cy="342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rgbClr val="5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2017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40" name="Google Shape;40;p5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02200" y="44968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1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5"/>
          <p:cNvGrpSpPr/>
          <p:nvPr/>
        </p:nvGrpSpPr>
        <p:grpSpPr>
          <a:xfrm>
            <a:off x="0" y="4496400"/>
            <a:ext cx="9144000" cy="647100"/>
            <a:chOff x="0" y="4496400"/>
            <a:chExt cx="9144000" cy="647100"/>
          </a:xfrm>
        </p:grpSpPr>
        <p:sp>
          <p:nvSpPr>
            <p:cNvPr id="43" name="Google Shape;43;p5"/>
            <p:cNvSpPr/>
            <p:nvPr/>
          </p:nvSpPr>
          <p:spPr>
            <a:xfrm>
              <a:off x="0" y="4800900"/>
              <a:ext cx="9144000" cy="342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rgbClr val="5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2017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44" name="Google Shape;44;p5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08" y="44971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4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396483" y="46024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496400"/>
            <a:ext cx="9144000" cy="647100"/>
            <a:chOff x="0" y="4496400"/>
            <a:chExt cx="9144000" cy="647100"/>
          </a:xfrm>
        </p:grpSpPr>
        <p:sp>
          <p:nvSpPr>
            <p:cNvPr id="50" name="Google Shape;50;p6"/>
            <p:cNvSpPr/>
            <p:nvPr/>
          </p:nvSpPr>
          <p:spPr>
            <a:xfrm>
              <a:off x="0" y="4800900"/>
              <a:ext cx="9144000" cy="342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rgbClr val="5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2017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51" name="Google Shape;51;p6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08" y="44971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4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0" y="4496400"/>
            <a:ext cx="9144000" cy="647100"/>
            <a:chOff x="0" y="4496400"/>
            <a:chExt cx="9144000" cy="647100"/>
          </a:xfrm>
        </p:grpSpPr>
        <p:sp>
          <p:nvSpPr>
            <p:cNvPr id="58" name="Google Shape;58;p7"/>
            <p:cNvSpPr/>
            <p:nvPr/>
          </p:nvSpPr>
          <p:spPr>
            <a:xfrm>
              <a:off x="0" y="4800900"/>
              <a:ext cx="9144000" cy="342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rgbClr val="5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2017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59" name="Google Shape;59;p7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08" y="44971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7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4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>
            <a:off x="0" y="4496400"/>
            <a:ext cx="9144000" cy="647100"/>
            <a:chOff x="0" y="4496400"/>
            <a:chExt cx="9144000" cy="647100"/>
          </a:xfrm>
        </p:grpSpPr>
        <p:sp>
          <p:nvSpPr>
            <p:cNvPr id="65" name="Google Shape;65;p8"/>
            <p:cNvSpPr/>
            <p:nvPr/>
          </p:nvSpPr>
          <p:spPr>
            <a:xfrm>
              <a:off x="0" y="4800900"/>
              <a:ext cx="9144000" cy="342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rgbClr val="5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2017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66" name="Google Shape;66;p8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08" y="44971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8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4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" name="Google Shape;74;p9"/>
          <p:cNvGrpSpPr/>
          <p:nvPr/>
        </p:nvGrpSpPr>
        <p:grpSpPr>
          <a:xfrm>
            <a:off x="0" y="4496400"/>
            <a:ext cx="9144000" cy="647100"/>
            <a:chOff x="0" y="4496400"/>
            <a:chExt cx="9144000" cy="647100"/>
          </a:xfrm>
        </p:grpSpPr>
        <p:sp>
          <p:nvSpPr>
            <p:cNvPr id="75" name="Google Shape;75;p9"/>
            <p:cNvSpPr/>
            <p:nvPr/>
          </p:nvSpPr>
          <p:spPr>
            <a:xfrm>
              <a:off x="0" y="4800900"/>
              <a:ext cx="9144000" cy="342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rgbClr val="5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2017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76" name="Google Shape;76;p9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08" y="44971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9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4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10"/>
          <p:cNvGrpSpPr/>
          <p:nvPr/>
        </p:nvGrpSpPr>
        <p:grpSpPr>
          <a:xfrm>
            <a:off x="0" y="4496400"/>
            <a:ext cx="9144000" cy="647100"/>
            <a:chOff x="0" y="4496400"/>
            <a:chExt cx="9144000" cy="647100"/>
          </a:xfrm>
        </p:grpSpPr>
        <p:sp>
          <p:nvSpPr>
            <p:cNvPr id="82" name="Google Shape;82;p10"/>
            <p:cNvSpPr/>
            <p:nvPr/>
          </p:nvSpPr>
          <p:spPr>
            <a:xfrm>
              <a:off x="0" y="4800900"/>
              <a:ext cx="9144000" cy="342600"/>
            </a:xfrm>
            <a:prstGeom prst="rect">
              <a:avLst/>
            </a:prstGeom>
            <a:solidFill>
              <a:srgbClr val="500000"/>
            </a:solidFill>
            <a:ln w="9525" cap="flat" cmpd="sng">
              <a:solidFill>
                <a:srgbClr val="5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FFFFFF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Texas A&amp;M University HPRC Summer Computing Academy 2017</a:t>
              </a:r>
              <a:endParaRPr sz="1400" b="1" i="0" u="none" strike="noStrike" cap="none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endParaRPr>
            </a:p>
          </p:txBody>
        </p:sp>
        <p:pic>
          <p:nvPicPr>
            <p:cNvPr id="83" name="Google Shape;83;p10" descr="TAM-Logo.jp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79408" y="4497163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0" descr="su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99529" y="4496400"/>
              <a:ext cx="572699" cy="573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rendrachaudhary51/Teach_machine_learn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rendrachaudhary51/Teach_machine_learning/blob/master/installation.s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Basics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(HPRC)</a:t>
            </a:r>
            <a:endParaRPr sz="3600"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Narendra Chaudhary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 2 - Training a simple model</a:t>
            </a: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activity, we will learn following things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reference code. You can clone it using git clone command.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https://github.com/narendrachaudhary51/Teach_machine_learning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 important libraries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load handwritten number dataset MNIST?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dataset and learn about train and test dataset. Reshape data.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a simple model (machine brain) on this dataset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how good the trained model is 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much time it takes 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predict the label of images 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it recognize image with number created in Activity 1.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2 - Training a simple model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terminal, write this command. “jupyter notebook --no-browser”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Copy the generated url in the web browser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a new python2 notebook. From top right.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first cell import the following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to run code in jupyter</a:t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663" y="1763913"/>
            <a:ext cx="26955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38" y="2952438"/>
            <a:ext cx="56102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libraries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body" idx="1"/>
          </p:nvPr>
        </p:nvSpPr>
        <p:spPr>
          <a:xfrm>
            <a:off x="244250" y="2647950"/>
            <a:ext cx="2812500" cy="16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 library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Used for multidimensional array.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Import as “np”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Array operation functions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Python only had lists earlier</a:t>
            </a:r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063" y="1590663"/>
            <a:ext cx="5610225" cy="13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5"/>
          <p:cNvCxnSpPr/>
          <p:nvPr/>
        </p:nvCxnSpPr>
        <p:spPr>
          <a:xfrm rot="10800000" flipH="1">
            <a:off x="1940150" y="2282150"/>
            <a:ext cx="2812500" cy="5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" name="Google Shape;202;p25"/>
          <p:cNvSpPr txBox="1"/>
          <p:nvPr/>
        </p:nvSpPr>
        <p:spPr>
          <a:xfrm>
            <a:off x="341975" y="1284125"/>
            <a:ext cx="27147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Python Imaging library</a:t>
            </a:r>
            <a:endParaRPr sz="180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You can import a function or module using “from” instead of entire library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03" name="Google Shape;203;p25"/>
          <p:cNvCxnSpPr/>
          <p:nvPr/>
        </p:nvCxnSpPr>
        <p:spPr>
          <a:xfrm>
            <a:off x="2784600" y="1549325"/>
            <a:ext cx="1968000" cy="5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3182975" y="3226075"/>
            <a:ext cx="2812500" cy="12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matplotlib.pyplot library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Used for making plots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Showing images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Import as “plt”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5" name="Google Shape;205;p25"/>
          <p:cNvCxnSpPr/>
          <p:nvPr/>
        </p:nvCxnSpPr>
        <p:spPr>
          <a:xfrm rot="10800000" flipH="1">
            <a:off x="3866350" y="2463775"/>
            <a:ext cx="823500" cy="8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6156025" y="3177225"/>
            <a:ext cx="2812500" cy="1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scikit-learn library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Machine learning library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only import LogisticRegression  model from linear models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207" name="Google Shape;207;p25"/>
          <p:cNvCxnSpPr/>
          <p:nvPr/>
        </p:nvCxnSpPr>
        <p:spPr>
          <a:xfrm rot="10800000">
            <a:off x="6441600" y="2700975"/>
            <a:ext cx="265200" cy="5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 2 - Training a simple model</a:t>
            </a:r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 the handwritten numbers training dataset (MNIST) from keras library.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 is split into training set and test set.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 arrays contains images while Y arrays contain labels  (numpy arrays)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x_train, y_train like exercise in the book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x_test, y_test like exam. Model should not know what will come in the exam.</a:t>
            </a:r>
            <a:endParaRPr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13" y="2223100"/>
            <a:ext cx="7496175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 2 - Training a simple model</a:t>
            </a:r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8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the shape of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its type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Normalize - Image number in range (0,1).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shape -                 60000 = number of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width = 28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height = 28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10000 test images and labels</a:t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725" y="1101825"/>
            <a:ext cx="52462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900" y="2806788"/>
            <a:ext cx="337185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 2 - Training a simple model</a:t>
            </a:r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check one of the training image out of the 60000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is of number 7 and it has the label number 7.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good to proceed</a:t>
            </a: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0" y="1631188"/>
            <a:ext cx="691515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138" y="2353700"/>
            <a:ext cx="18192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 2 - Training a simple model</a:t>
            </a:r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5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Reshape the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reshaped to two dimensions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model (your little machine brain)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600" y="1152475"/>
            <a:ext cx="56804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900" y="3324175"/>
            <a:ext cx="49434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 2 - Training a simple model</a:t>
            </a: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68800" cy="18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using model.fit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 function requires training images and labels as inputs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on subset of training image. For example - we train on 20000 images in the following code. Also try on 100, 500, 1000, 10000.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 the training time by time.time() function</a:t>
            </a:r>
            <a:endParaRPr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100" y="3142850"/>
            <a:ext cx="5236051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 2 - Training a simple model</a:t>
            </a:r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training, check your score(accuracy) on test set.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model.predict function to predict label of one of the test image.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will reshape the data again.</a:t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13" y="1496650"/>
            <a:ext cx="61055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275" y="2805775"/>
            <a:ext cx="6659101" cy="20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 2 - Training a simple model</a:t>
            </a: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your model (Machine brain) can find the number in an image.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 the gimp image you created into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model.predict function to predict the label of the image.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it work 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688" y="3107950"/>
            <a:ext cx="564832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</a:rPr>
              <a:t>Machine Learning</a:t>
            </a:r>
            <a:endParaRPr>
              <a:solidFill>
                <a:srgbClr val="1A1A1A"/>
              </a:solidFill>
            </a:endParaRPr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394475" y="1231350"/>
            <a:ext cx="3660300" cy="25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Recognizing  objects in images. What is a dog ?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Understanding language(Alexa, Siri, Cortana)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Self driving cars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Playing games (Chess, AlphaGo)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Other applications where we have lot of data.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Giant robots taking over the world ???</a:t>
            </a:r>
            <a:endParaRPr sz="14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550" y="2571750"/>
            <a:ext cx="1925550" cy="19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050" y="445025"/>
            <a:ext cx="3335899" cy="197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7175" y="2568199"/>
            <a:ext cx="2586974" cy="194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(to computer)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53525" y="1751725"/>
            <a:ext cx="4148700" cy="17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Answer - Bunch of numbers just like everything else.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Grayscale image - Sheet of numbers (2D array) ranging from 0 to 255.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Lower number - dark area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Higher number - bright area</a:t>
            </a:r>
            <a:endParaRPr sz="1400"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249" y="1350675"/>
            <a:ext cx="3144476" cy="12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8875" y="2978925"/>
            <a:ext cx="3961050" cy="143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312550" y="1350675"/>
            <a:ext cx="35454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What is an image to a computer ?</a:t>
            </a:r>
            <a:endParaRPr/>
          </a:p>
        </p:txBody>
      </p:sp>
      <p:sp>
        <p:nvSpPr>
          <p:cNvPr id="123" name="Google Shape;123;p15"/>
          <p:cNvSpPr txBox="1"/>
          <p:nvPr/>
        </p:nvSpPr>
        <p:spPr>
          <a:xfrm>
            <a:off x="334450" y="3391475"/>
            <a:ext cx="4006500" cy="11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Color image - 3 different sheets of numbers (Red, Green and Blue). 3D array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Image Dimension = (Height, Width, channels) 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3E4DCB-57EE-6D45-8280-C67129D84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(numbers)</a:t>
            </a:r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25" y="1458300"/>
            <a:ext cx="7876750" cy="28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Machine learning ?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>
            <a:off x="436350" y="1375500"/>
            <a:ext cx="48189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a horse ? Can you define it ?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4 legs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tail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Very hard to write a program which can recognize objects in images. Like a horse, a car or a flower.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Bunch of numbers == horse ???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Humans and animals know instantly what a horse is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Even though they can’t define it </a:t>
            </a:r>
            <a:endParaRPr sz="1600"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565" y="187575"/>
            <a:ext cx="2021159" cy="14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202012" y="1796975"/>
            <a:ext cx="2103176" cy="14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000" y="3255600"/>
            <a:ext cx="2103204" cy="1381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80500" y="1279725"/>
            <a:ext cx="4923600" cy="14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know horse, cat, lion because we learned it.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From teachers and parents telling us what a horse is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Children’s book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Learning by various images and their labels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Supervised learning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475" y="327775"/>
            <a:ext cx="3517148" cy="252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725" y="3294750"/>
            <a:ext cx="2103204" cy="1381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6923000" y="2980975"/>
            <a:ext cx="820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Horse</a:t>
            </a:r>
            <a:endParaRPr/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2625" y="3259963"/>
            <a:ext cx="1482126" cy="145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4161738" y="2924350"/>
            <a:ext cx="820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520" y="3168437"/>
            <a:ext cx="2308604" cy="15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8"/>
          <p:cNvSpPr txBox="1"/>
          <p:nvPr/>
        </p:nvSpPr>
        <p:spPr>
          <a:xfrm>
            <a:off x="1559825" y="2854525"/>
            <a:ext cx="820500" cy="2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Machine Learning</a:t>
            </a:r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515200" y="1332125"/>
            <a:ext cx="4579500" cy="30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Supervised machine learning works the same way as learning from children’s book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do I need to do supervised machine learning on computers 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Machine brain - Model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Training data - Images and their labels (Children’s book)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Methods (functions) in python to train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Libraries like keras, tensorflow, scikit-learn </a:t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588" y="481700"/>
            <a:ext cx="1915700" cy="159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450" y="1713525"/>
            <a:ext cx="1624294" cy="15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0550" y="2552450"/>
            <a:ext cx="1703800" cy="17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Installation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Download bash file.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https://github.com/narendrachaudhary51/Teach_machine_learning/blob/master/installation.sh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Open terminal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Cd to </a:t>
            </a:r>
            <a:r>
              <a:rPr lang="en" dirty="0" err="1"/>
              <a:t>Teach_machine_learning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Run ./</a:t>
            </a:r>
            <a:r>
              <a:rPr lang="en" dirty="0" err="1"/>
              <a:t>installation.sh</a:t>
            </a:r>
            <a:r>
              <a:rPr lang="en" dirty="0"/>
              <a:t> command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Press Y if a question is asked.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1 - Create a character image by gimp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614150" y="1303650"/>
            <a:ext cx="5925300" cy="30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Open terminal and write “</a:t>
            </a:r>
            <a:r>
              <a:rPr lang="en" sz="1400" dirty="0" err="1"/>
              <a:t>sudo</a:t>
            </a:r>
            <a:r>
              <a:rPr lang="en" sz="1400" dirty="0"/>
              <a:t> apt-get install gimp”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Create a folder rename it to “</a:t>
            </a:r>
            <a:r>
              <a:rPr lang="en" sz="1400" dirty="0" err="1"/>
              <a:t>Teach_machine_learning</a:t>
            </a:r>
            <a:r>
              <a:rPr lang="en" sz="1400" dirty="0"/>
              <a:t>”.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CD to the folder and write command “gimp” in the terminal.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Go to file-&gt;New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 the window, write Width = 28 and Height = 28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In Advanced options pick </a:t>
            </a:r>
            <a:r>
              <a:rPr lang="en" sz="1400" dirty="0" err="1"/>
              <a:t>colorspace</a:t>
            </a:r>
            <a:r>
              <a:rPr lang="en" sz="1400" dirty="0"/>
              <a:t> as “Grayscale”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Zoom in, make black background color and write a number(0-9) with white brush at the center of image.  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Export as PNG image and save it in the folder.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We will try to recognize this number using machine learning. </a:t>
            </a:r>
            <a:endParaRPr sz="1400" dirty="0"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7150" y="1128250"/>
            <a:ext cx="2299750" cy="3070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PRC-Slides-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1032</Words>
  <Application>Microsoft Macintosh PowerPoint</Application>
  <PresentationFormat>On-screen Show (16:9)</PresentationFormat>
  <Paragraphs>142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Indie Flower</vt:lpstr>
      <vt:lpstr>Arial</vt:lpstr>
      <vt:lpstr>HPRC-Slides-Template</vt:lpstr>
      <vt:lpstr>Machine Learning Basics (HPRC)</vt:lpstr>
      <vt:lpstr>Machine Learning</vt:lpstr>
      <vt:lpstr>Image (to computer)</vt:lpstr>
      <vt:lpstr>Image (numbers)</vt:lpstr>
      <vt:lpstr>Why Machine learning ?</vt:lpstr>
      <vt:lpstr>Learning</vt:lpstr>
      <vt:lpstr>Supervised Machine Learning</vt:lpstr>
      <vt:lpstr>Alternative Installation</vt:lpstr>
      <vt:lpstr>Activity 1 - Create a character image by gimp</vt:lpstr>
      <vt:lpstr>Activity 2 - Training a simple model</vt:lpstr>
      <vt:lpstr>Activity 2 - Training a simple model</vt:lpstr>
      <vt:lpstr>Important libraries</vt:lpstr>
      <vt:lpstr>Activity 2 - Training a simple model</vt:lpstr>
      <vt:lpstr>Activity 2 - Training a simple model</vt:lpstr>
      <vt:lpstr>Activity 2 - Training a simple model</vt:lpstr>
      <vt:lpstr>Activity 2 - Training a simple model</vt:lpstr>
      <vt:lpstr>Activity 2 - Training a simple model</vt:lpstr>
      <vt:lpstr>Activity 2 - Training a simple model</vt:lpstr>
      <vt:lpstr>Activity 2 - Training a simple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Basics (HPRC)</dc:title>
  <cp:lastModifiedBy>Minh Tri Pham</cp:lastModifiedBy>
  <cp:revision>1</cp:revision>
  <dcterms:modified xsi:type="dcterms:W3CDTF">2019-06-05T21:30:16Z</dcterms:modified>
</cp:coreProperties>
</file>